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มอนตี้" panose="020B0604020202020204" charset="-34"/>
      <p:regular r:id="rId12"/>
    </p:embeddedFont>
    <p:embeddedFont>
      <p:font typeface="อีฟดอวอิ้ง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dira Cristina Diaz Reyes" userId="9605ccc00a7be9dd" providerId="LiveId" clId="{D76055F6-9DB5-4EE6-9574-15CD5AA59C83}"/>
    <pc:docChg chg="modSld">
      <pc:chgData name="Yadira Cristina Diaz Reyes" userId="9605ccc00a7be9dd" providerId="LiveId" clId="{D76055F6-9DB5-4EE6-9574-15CD5AA59C83}" dt="2024-09-29T06:50:02.937" v="6" actId="123"/>
      <pc:docMkLst>
        <pc:docMk/>
      </pc:docMkLst>
      <pc:sldChg chg="modSp mod">
        <pc:chgData name="Yadira Cristina Diaz Reyes" userId="9605ccc00a7be9dd" providerId="LiveId" clId="{D76055F6-9DB5-4EE6-9574-15CD5AA59C83}" dt="2024-09-29T06:49:30.835" v="0" actId="123"/>
        <pc:sldMkLst>
          <pc:docMk/>
          <pc:sldMk cId="0" sldId="259"/>
        </pc:sldMkLst>
        <pc:spChg chg="mod">
          <ac:chgData name="Yadira Cristina Diaz Reyes" userId="9605ccc00a7be9dd" providerId="LiveId" clId="{D76055F6-9DB5-4EE6-9574-15CD5AA59C83}" dt="2024-09-29T06:49:30.835" v="0" actId="123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Yadira Cristina Diaz Reyes" userId="9605ccc00a7be9dd" providerId="LiveId" clId="{D76055F6-9DB5-4EE6-9574-15CD5AA59C83}" dt="2024-09-29T06:49:39.053" v="2" actId="123"/>
        <pc:sldMkLst>
          <pc:docMk/>
          <pc:sldMk cId="0" sldId="260"/>
        </pc:sldMkLst>
        <pc:spChg chg="mod">
          <ac:chgData name="Yadira Cristina Diaz Reyes" userId="9605ccc00a7be9dd" providerId="LiveId" clId="{D76055F6-9DB5-4EE6-9574-15CD5AA59C83}" dt="2024-09-29T06:49:39.053" v="2" actId="123"/>
          <ac:spMkLst>
            <pc:docMk/>
            <pc:sldMk cId="0" sldId="260"/>
            <ac:spMk id="11" creationId="{00000000-0000-0000-0000-000000000000}"/>
          </ac:spMkLst>
        </pc:spChg>
      </pc:sldChg>
      <pc:sldChg chg="modSp mod">
        <pc:chgData name="Yadira Cristina Diaz Reyes" userId="9605ccc00a7be9dd" providerId="LiveId" clId="{D76055F6-9DB5-4EE6-9574-15CD5AA59C83}" dt="2024-09-29T06:49:46.258" v="3" actId="123"/>
        <pc:sldMkLst>
          <pc:docMk/>
          <pc:sldMk cId="0" sldId="261"/>
        </pc:sldMkLst>
        <pc:spChg chg="mod">
          <ac:chgData name="Yadira Cristina Diaz Reyes" userId="9605ccc00a7be9dd" providerId="LiveId" clId="{D76055F6-9DB5-4EE6-9574-15CD5AA59C83}" dt="2024-09-29T06:49:46.258" v="3" actId="123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Yadira Cristina Diaz Reyes" userId="9605ccc00a7be9dd" providerId="LiveId" clId="{D76055F6-9DB5-4EE6-9574-15CD5AA59C83}" dt="2024-09-29T06:49:52.557" v="4" actId="123"/>
        <pc:sldMkLst>
          <pc:docMk/>
          <pc:sldMk cId="0" sldId="262"/>
        </pc:sldMkLst>
        <pc:spChg chg="mod">
          <ac:chgData name="Yadira Cristina Diaz Reyes" userId="9605ccc00a7be9dd" providerId="LiveId" clId="{D76055F6-9DB5-4EE6-9574-15CD5AA59C83}" dt="2024-09-29T06:49:52.557" v="4" actId="123"/>
          <ac:spMkLst>
            <pc:docMk/>
            <pc:sldMk cId="0" sldId="262"/>
            <ac:spMk id="9" creationId="{00000000-0000-0000-0000-000000000000}"/>
          </ac:spMkLst>
        </pc:spChg>
      </pc:sldChg>
      <pc:sldChg chg="modSp mod">
        <pc:chgData name="Yadira Cristina Diaz Reyes" userId="9605ccc00a7be9dd" providerId="LiveId" clId="{D76055F6-9DB5-4EE6-9574-15CD5AA59C83}" dt="2024-09-29T06:49:57.944" v="5" actId="123"/>
        <pc:sldMkLst>
          <pc:docMk/>
          <pc:sldMk cId="0" sldId="263"/>
        </pc:sldMkLst>
        <pc:spChg chg="mod">
          <ac:chgData name="Yadira Cristina Diaz Reyes" userId="9605ccc00a7be9dd" providerId="LiveId" clId="{D76055F6-9DB5-4EE6-9574-15CD5AA59C83}" dt="2024-09-29T06:49:57.944" v="5" actId="123"/>
          <ac:spMkLst>
            <pc:docMk/>
            <pc:sldMk cId="0" sldId="263"/>
            <ac:spMk id="9" creationId="{00000000-0000-0000-0000-000000000000}"/>
          </ac:spMkLst>
        </pc:spChg>
      </pc:sldChg>
      <pc:sldChg chg="modSp mod">
        <pc:chgData name="Yadira Cristina Diaz Reyes" userId="9605ccc00a7be9dd" providerId="LiveId" clId="{D76055F6-9DB5-4EE6-9574-15CD5AA59C83}" dt="2024-09-29T06:50:02.937" v="6" actId="123"/>
        <pc:sldMkLst>
          <pc:docMk/>
          <pc:sldMk cId="0" sldId="264"/>
        </pc:sldMkLst>
        <pc:spChg chg="mod">
          <ac:chgData name="Yadira Cristina Diaz Reyes" userId="9605ccc00a7be9dd" providerId="LiveId" clId="{D76055F6-9DB5-4EE6-9574-15CD5AA59C83}" dt="2024-09-29T06:50:02.937" v="6" actId="123"/>
          <ac:spMkLst>
            <pc:docMk/>
            <pc:sldMk cId="0" sldId="264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4" Type="http://schemas.openxmlformats.org/officeDocument/2006/relationships/image" Target="../media/image15.svg"/><Relationship Id="rId9" Type="http://schemas.openxmlformats.org/officeDocument/2006/relationships/image" Target="../media/image2.pn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23.svg"/><Relationship Id="rId4" Type="http://schemas.openxmlformats.org/officeDocument/2006/relationships/image" Target="../media/image5.svg"/><Relationship Id="rId9" Type="http://schemas.openxmlformats.org/officeDocument/2006/relationships/image" Target="../media/image22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19.svg"/><Relationship Id="rId4" Type="http://schemas.openxmlformats.org/officeDocument/2006/relationships/image" Target="../media/image5.svg"/><Relationship Id="rId9" Type="http://schemas.openxmlformats.org/officeDocument/2006/relationships/image" Target="../media/image18.pn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41.svg"/><Relationship Id="rId4" Type="http://schemas.openxmlformats.org/officeDocument/2006/relationships/image" Target="../media/image39.sv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12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.svg"/><Relationship Id="rId4" Type="http://schemas.openxmlformats.org/officeDocument/2006/relationships/image" Target="../media/image17.sv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 rot="-141995">
            <a:off x="15980878" y="672408"/>
            <a:ext cx="1413327" cy="3631025"/>
          </a:xfrm>
          <a:custGeom>
            <a:avLst/>
            <a:gdLst/>
            <a:ahLst/>
            <a:cxnLst/>
            <a:rect l="l" t="t" r="r" b="b"/>
            <a:pathLst>
              <a:path w="1413327" h="3631025">
                <a:moveTo>
                  <a:pt x="0" y="0"/>
                </a:moveTo>
                <a:lnTo>
                  <a:pt x="1413327" y="0"/>
                </a:lnTo>
                <a:lnTo>
                  <a:pt x="1413327" y="3631025"/>
                </a:lnTo>
                <a:lnTo>
                  <a:pt x="0" y="363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6388" b="-9286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 rot="3700483">
            <a:off x="11542456" y="-599980"/>
            <a:ext cx="4451848" cy="5785429"/>
          </a:xfrm>
          <a:custGeom>
            <a:avLst/>
            <a:gdLst/>
            <a:ahLst/>
            <a:cxnLst/>
            <a:rect l="l" t="t" r="r" b="b"/>
            <a:pathLst>
              <a:path w="4451848" h="5785429">
                <a:moveTo>
                  <a:pt x="0" y="0"/>
                </a:moveTo>
                <a:lnTo>
                  <a:pt x="4451848" y="0"/>
                </a:lnTo>
                <a:lnTo>
                  <a:pt x="4451848" y="5785429"/>
                </a:lnTo>
                <a:lnTo>
                  <a:pt x="0" y="578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1042" r="-2584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 rot="-6773322">
            <a:off x="5926771" y="-898850"/>
            <a:ext cx="3666332" cy="3792921"/>
          </a:xfrm>
          <a:custGeom>
            <a:avLst/>
            <a:gdLst/>
            <a:ahLst/>
            <a:cxnLst/>
            <a:rect l="l" t="t" r="r" b="b"/>
            <a:pathLst>
              <a:path w="3666332" h="3792921">
                <a:moveTo>
                  <a:pt x="0" y="0"/>
                </a:moveTo>
                <a:lnTo>
                  <a:pt x="3666332" y="0"/>
                </a:lnTo>
                <a:lnTo>
                  <a:pt x="3666332" y="3792921"/>
                </a:lnTo>
                <a:lnTo>
                  <a:pt x="0" y="3792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4629" r="-52803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5272369" y="6891445"/>
            <a:ext cx="7743262" cy="1154450"/>
          </a:xfrm>
          <a:custGeom>
            <a:avLst/>
            <a:gdLst/>
            <a:ahLst/>
            <a:cxnLst/>
            <a:rect l="l" t="t" r="r" b="b"/>
            <a:pathLst>
              <a:path w="7743262" h="1154450">
                <a:moveTo>
                  <a:pt x="0" y="0"/>
                </a:moveTo>
                <a:lnTo>
                  <a:pt x="7743262" y="0"/>
                </a:lnTo>
                <a:lnTo>
                  <a:pt x="7743262" y="1154450"/>
                </a:lnTo>
                <a:lnTo>
                  <a:pt x="0" y="115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-1814441" y="1257888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>
            <a:off x="13489181" y="7468635"/>
            <a:ext cx="6563581" cy="3985884"/>
          </a:xfrm>
          <a:custGeom>
            <a:avLst/>
            <a:gdLst/>
            <a:ahLst/>
            <a:cxnLst/>
            <a:rect l="l" t="t" r="r" b="b"/>
            <a:pathLst>
              <a:path w="6563581" h="3985884">
                <a:moveTo>
                  <a:pt x="0" y="0"/>
                </a:moveTo>
                <a:lnTo>
                  <a:pt x="6563581" y="0"/>
                </a:lnTo>
                <a:lnTo>
                  <a:pt x="6563581" y="3985884"/>
                </a:lnTo>
                <a:lnTo>
                  <a:pt x="0" y="3985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9" name="Freeform 9"/>
          <p:cNvSpPr/>
          <p:nvPr/>
        </p:nvSpPr>
        <p:spPr>
          <a:xfrm>
            <a:off x="489094" y="8576283"/>
            <a:ext cx="1545648" cy="1364035"/>
          </a:xfrm>
          <a:custGeom>
            <a:avLst/>
            <a:gdLst/>
            <a:ahLst/>
            <a:cxnLst/>
            <a:rect l="l" t="t" r="r" b="b"/>
            <a:pathLst>
              <a:path w="1545648" h="1364035">
                <a:moveTo>
                  <a:pt x="0" y="0"/>
                </a:moveTo>
                <a:lnTo>
                  <a:pt x="1545649" y="0"/>
                </a:lnTo>
                <a:lnTo>
                  <a:pt x="1545649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0" name="Freeform 10"/>
          <p:cNvSpPr/>
          <p:nvPr/>
        </p:nvSpPr>
        <p:spPr>
          <a:xfrm rot="10518415">
            <a:off x="1133173" y="7109010"/>
            <a:ext cx="2052038" cy="2637874"/>
          </a:xfrm>
          <a:custGeom>
            <a:avLst/>
            <a:gdLst/>
            <a:ahLst/>
            <a:cxnLst/>
            <a:rect l="l" t="t" r="r" b="b"/>
            <a:pathLst>
              <a:path w="2052038" h="2637874">
                <a:moveTo>
                  <a:pt x="0" y="0"/>
                </a:moveTo>
                <a:lnTo>
                  <a:pt x="2052038" y="0"/>
                </a:lnTo>
                <a:lnTo>
                  <a:pt x="2052038" y="2637874"/>
                </a:lnTo>
                <a:lnTo>
                  <a:pt x="0" y="26378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1" name="TextBox 11"/>
          <p:cNvSpPr txBox="1"/>
          <p:nvPr/>
        </p:nvSpPr>
        <p:spPr>
          <a:xfrm>
            <a:off x="3103982" y="3020791"/>
            <a:ext cx="12080036" cy="142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en-US" sz="7429" spc="-178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INFORME DE INVESTIGACIÓN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0194" y="4293487"/>
            <a:ext cx="10247612" cy="25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24"/>
              </a:lnSpc>
            </a:pPr>
            <a:r>
              <a:rPr lang="en-US" sz="13588" spc="-326">
                <a:solidFill>
                  <a:srgbClr val="16B7CD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ROOM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70596" y="6474062"/>
            <a:ext cx="6346808" cy="13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3705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BIBLIOTECA DE PERSISTENCIA DE DATOS PARA ANDROID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6198957" y="1320327"/>
            <a:ext cx="6208516" cy="2138541"/>
          </a:xfrm>
          <a:custGeom>
            <a:avLst/>
            <a:gdLst/>
            <a:ahLst/>
            <a:cxnLst/>
            <a:rect l="l" t="t" r="r" b="b"/>
            <a:pathLst>
              <a:path w="6208516" h="2138541">
                <a:moveTo>
                  <a:pt x="0" y="0"/>
                </a:moveTo>
                <a:lnTo>
                  <a:pt x="6208516" y="0"/>
                </a:lnTo>
                <a:lnTo>
                  <a:pt x="6208516" y="2138541"/>
                </a:lnTo>
                <a:lnTo>
                  <a:pt x="0" y="213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075" t="-2328" r="-16562" b="-27449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TextBox 4"/>
          <p:cNvSpPr txBox="1"/>
          <p:nvPr/>
        </p:nvSpPr>
        <p:spPr>
          <a:xfrm>
            <a:off x="2654416" y="3973180"/>
            <a:ext cx="12816946" cy="250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97"/>
              </a:lnSpc>
            </a:pPr>
            <a:r>
              <a:rPr lang="en-US" sz="17552" spc="-1053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¡GRACIAS!</a:t>
            </a:r>
          </a:p>
        </p:txBody>
      </p:sp>
      <p:sp>
        <p:nvSpPr>
          <p:cNvPr id="5" name="Freeform 5"/>
          <p:cNvSpPr/>
          <p:nvPr/>
        </p:nvSpPr>
        <p:spPr>
          <a:xfrm>
            <a:off x="5880056" y="6482114"/>
            <a:ext cx="5889088" cy="2161941"/>
          </a:xfrm>
          <a:custGeom>
            <a:avLst/>
            <a:gdLst/>
            <a:ahLst/>
            <a:cxnLst/>
            <a:rect l="l" t="t" r="r" b="b"/>
            <a:pathLst>
              <a:path w="5889088" h="2161941">
                <a:moveTo>
                  <a:pt x="0" y="0"/>
                </a:moveTo>
                <a:lnTo>
                  <a:pt x="5889088" y="0"/>
                </a:lnTo>
                <a:lnTo>
                  <a:pt x="5889088" y="2161941"/>
                </a:lnTo>
                <a:lnTo>
                  <a:pt x="0" y="216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361" t="-256030" r="-23278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12760796" y="7483815"/>
            <a:ext cx="6563581" cy="3985884"/>
          </a:xfrm>
          <a:custGeom>
            <a:avLst/>
            <a:gdLst/>
            <a:ahLst/>
            <a:cxnLst/>
            <a:rect l="l" t="t" r="r" b="b"/>
            <a:pathLst>
              <a:path w="6563581" h="3985884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494266" y="446898"/>
            <a:ext cx="1545648" cy="1364035"/>
          </a:xfrm>
          <a:custGeom>
            <a:avLst/>
            <a:gdLst/>
            <a:ahLst/>
            <a:cxnLst/>
            <a:rect l="l" t="t" r="r" b="b"/>
            <a:pathLst>
              <a:path w="1545648" h="1364035">
                <a:moveTo>
                  <a:pt x="0" y="0"/>
                </a:moveTo>
                <a:lnTo>
                  <a:pt x="1545649" y="0"/>
                </a:lnTo>
                <a:lnTo>
                  <a:pt x="1545649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>
            <a:off x="13003550" y="1613750"/>
            <a:ext cx="1873894" cy="4135918"/>
          </a:xfrm>
          <a:custGeom>
            <a:avLst/>
            <a:gdLst/>
            <a:ahLst/>
            <a:cxnLst/>
            <a:rect l="l" t="t" r="r" b="b"/>
            <a:pathLst>
              <a:path w="1873894" h="4135918">
                <a:moveTo>
                  <a:pt x="0" y="0"/>
                </a:moveTo>
                <a:lnTo>
                  <a:pt x="1873894" y="0"/>
                </a:lnTo>
                <a:lnTo>
                  <a:pt x="1873894" y="4135917"/>
                </a:lnTo>
                <a:lnTo>
                  <a:pt x="0" y="4135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94189" b="-123248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9" name="Freeform 9"/>
          <p:cNvSpPr/>
          <p:nvPr/>
        </p:nvSpPr>
        <p:spPr>
          <a:xfrm rot="2102188">
            <a:off x="-597601" y="909424"/>
            <a:ext cx="5790663" cy="5544569"/>
          </a:xfrm>
          <a:custGeom>
            <a:avLst/>
            <a:gdLst/>
            <a:ahLst/>
            <a:cxnLst/>
            <a:rect l="l" t="t" r="r" b="b"/>
            <a:pathLst>
              <a:path w="5790663" h="5544569">
                <a:moveTo>
                  <a:pt x="0" y="0"/>
                </a:moveTo>
                <a:lnTo>
                  <a:pt x="5790662" y="0"/>
                </a:lnTo>
                <a:lnTo>
                  <a:pt x="5790662" y="5544569"/>
                </a:lnTo>
                <a:lnTo>
                  <a:pt x="0" y="5544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4049" r="-27562" b="-3248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0" name="Freeform 10"/>
          <p:cNvSpPr/>
          <p:nvPr/>
        </p:nvSpPr>
        <p:spPr>
          <a:xfrm rot="-9430206" flipH="1">
            <a:off x="2681495" y="7258618"/>
            <a:ext cx="2753773" cy="3539947"/>
          </a:xfrm>
          <a:custGeom>
            <a:avLst/>
            <a:gdLst/>
            <a:ahLst/>
            <a:cxnLst/>
            <a:rect l="l" t="t" r="r" b="b"/>
            <a:pathLst>
              <a:path w="2753773" h="3539947">
                <a:moveTo>
                  <a:pt x="2753774" y="0"/>
                </a:moveTo>
                <a:lnTo>
                  <a:pt x="0" y="0"/>
                </a:lnTo>
                <a:lnTo>
                  <a:pt x="0" y="3539947"/>
                </a:lnTo>
                <a:lnTo>
                  <a:pt x="2753774" y="3539947"/>
                </a:lnTo>
                <a:lnTo>
                  <a:pt x="27537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1" name="Freeform 11"/>
          <p:cNvSpPr/>
          <p:nvPr/>
        </p:nvSpPr>
        <p:spPr>
          <a:xfrm rot="8637341">
            <a:off x="16642716" y="-1730598"/>
            <a:ext cx="1920912" cy="5113812"/>
          </a:xfrm>
          <a:custGeom>
            <a:avLst/>
            <a:gdLst/>
            <a:ahLst/>
            <a:cxnLst/>
            <a:rect l="l" t="t" r="r" b="b"/>
            <a:pathLst>
              <a:path w="1920912" h="5113812">
                <a:moveTo>
                  <a:pt x="0" y="0"/>
                </a:moveTo>
                <a:lnTo>
                  <a:pt x="1920912" y="0"/>
                </a:lnTo>
                <a:lnTo>
                  <a:pt x="1920912" y="5113812"/>
                </a:lnTo>
                <a:lnTo>
                  <a:pt x="0" y="5113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44815" t="-55584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2" name="Freeform 12"/>
          <p:cNvSpPr/>
          <p:nvPr/>
        </p:nvSpPr>
        <p:spPr>
          <a:xfrm rot="300934" flipH="1">
            <a:off x="2334494" y="6300780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3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3" y="1452587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3" name="Freeform 13"/>
          <p:cNvSpPr/>
          <p:nvPr/>
        </p:nvSpPr>
        <p:spPr>
          <a:xfrm rot="300934" flipH="1">
            <a:off x="555184" y="7865592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4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4" y="1452587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4" name="Freeform 14"/>
          <p:cNvSpPr/>
          <p:nvPr/>
        </p:nvSpPr>
        <p:spPr>
          <a:xfrm rot="300934" flipH="1">
            <a:off x="15746741" y="5518374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4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4" y="1452587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4685102" y="1028700"/>
            <a:ext cx="8917797" cy="2188338"/>
          </a:xfrm>
          <a:custGeom>
            <a:avLst/>
            <a:gdLst/>
            <a:ahLst/>
            <a:cxnLst/>
            <a:rect l="l" t="t" r="r" b="b"/>
            <a:pathLst>
              <a:path w="8917797" h="2188338">
                <a:moveTo>
                  <a:pt x="0" y="0"/>
                </a:moveTo>
                <a:lnTo>
                  <a:pt x="8917796" y="0"/>
                </a:lnTo>
                <a:lnTo>
                  <a:pt x="8917796" y="2188338"/>
                </a:lnTo>
                <a:lnTo>
                  <a:pt x="0" y="218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68244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TextBox 4"/>
          <p:cNvSpPr txBox="1"/>
          <p:nvPr/>
        </p:nvSpPr>
        <p:spPr>
          <a:xfrm>
            <a:off x="3520988" y="3685122"/>
            <a:ext cx="11246025" cy="345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9"/>
              </a:lnSpc>
            </a:pPr>
            <a:r>
              <a:rPr lang="en-US" sz="13477" spc="-808">
                <a:solidFill>
                  <a:srgbClr val="40E8FF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PONGÁMONOS</a:t>
            </a:r>
          </a:p>
          <a:p>
            <a:pPr algn="ctr">
              <a:lnSpc>
                <a:spcPts val="12129"/>
              </a:lnSpc>
            </a:pPr>
            <a:r>
              <a:rPr lang="en-US" sz="13477" spc="-808">
                <a:solidFill>
                  <a:srgbClr val="40E8FF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AL DÍA</a:t>
            </a:r>
          </a:p>
        </p:txBody>
      </p:sp>
      <p:sp>
        <p:nvSpPr>
          <p:cNvPr id="5" name="Freeform 5"/>
          <p:cNvSpPr/>
          <p:nvPr/>
        </p:nvSpPr>
        <p:spPr>
          <a:xfrm>
            <a:off x="4685102" y="7027074"/>
            <a:ext cx="8917797" cy="2263415"/>
          </a:xfrm>
          <a:custGeom>
            <a:avLst/>
            <a:gdLst/>
            <a:ahLst/>
            <a:cxnLst/>
            <a:rect l="l" t="t" r="r" b="b"/>
            <a:pathLst>
              <a:path w="8917797" h="2263415">
                <a:moveTo>
                  <a:pt x="0" y="0"/>
                </a:moveTo>
                <a:lnTo>
                  <a:pt x="8917796" y="0"/>
                </a:lnTo>
                <a:lnTo>
                  <a:pt x="8917796" y="2263415"/>
                </a:lnTo>
                <a:lnTo>
                  <a:pt x="0" y="226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560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-652360" y="-152577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12760796" y="7483815"/>
            <a:ext cx="6563581" cy="3985884"/>
          </a:xfrm>
          <a:custGeom>
            <a:avLst/>
            <a:gdLst/>
            <a:ahLst/>
            <a:cxnLst/>
            <a:rect l="l" t="t" r="r" b="b"/>
            <a:pathLst>
              <a:path w="6563581" h="3985884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 rot="300934" flipH="1">
            <a:off x="14634395" y="302407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3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3" y="1452586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9" name="Freeform 9"/>
          <p:cNvSpPr/>
          <p:nvPr/>
        </p:nvSpPr>
        <p:spPr>
          <a:xfrm rot="300934" flipH="1">
            <a:off x="14634395" y="2490745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3" y="0"/>
                </a:moveTo>
                <a:lnTo>
                  <a:pt x="0" y="0"/>
                </a:lnTo>
                <a:lnTo>
                  <a:pt x="0" y="1452587"/>
                </a:lnTo>
                <a:lnTo>
                  <a:pt x="1347273" y="1452587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0" name="Freeform 10"/>
          <p:cNvSpPr/>
          <p:nvPr/>
        </p:nvSpPr>
        <p:spPr>
          <a:xfrm rot="300934" flipH="1">
            <a:off x="16366687" y="1084813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3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3" y="1452586"/>
                </a:lnTo>
                <a:lnTo>
                  <a:pt x="1347273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1" name="Freeform 11"/>
          <p:cNvSpPr/>
          <p:nvPr/>
        </p:nvSpPr>
        <p:spPr>
          <a:xfrm>
            <a:off x="833193" y="8350044"/>
            <a:ext cx="1545648" cy="1364035"/>
          </a:xfrm>
          <a:custGeom>
            <a:avLst/>
            <a:gdLst/>
            <a:ahLst/>
            <a:cxnLst/>
            <a:rect l="l" t="t" r="r" b="b"/>
            <a:pathLst>
              <a:path w="1545648" h="1364035">
                <a:moveTo>
                  <a:pt x="0" y="0"/>
                </a:moveTo>
                <a:lnTo>
                  <a:pt x="1545648" y="0"/>
                </a:lnTo>
                <a:lnTo>
                  <a:pt x="1545648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 rot="9054144">
            <a:off x="-825148" y="-119010"/>
            <a:ext cx="3707697" cy="2530503"/>
          </a:xfrm>
          <a:custGeom>
            <a:avLst/>
            <a:gdLst/>
            <a:ahLst/>
            <a:cxnLst/>
            <a:rect l="l" t="t" r="r" b="b"/>
            <a:pathLst>
              <a:path w="3707697" h="2530503">
                <a:moveTo>
                  <a:pt x="0" y="0"/>
                </a:moveTo>
                <a:lnTo>
                  <a:pt x="3707696" y="0"/>
                </a:lnTo>
                <a:lnTo>
                  <a:pt x="3707696" y="2530503"/>
                </a:lnTo>
                <a:lnTo>
                  <a:pt x="0" y="2530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>
            <a:off x="3663306" y="1391870"/>
            <a:ext cx="10961388" cy="1634243"/>
          </a:xfrm>
          <a:custGeom>
            <a:avLst/>
            <a:gdLst/>
            <a:ahLst/>
            <a:cxnLst/>
            <a:rect l="l" t="t" r="r" b="b"/>
            <a:pathLst>
              <a:path w="10961388" h="1634243">
                <a:moveTo>
                  <a:pt x="0" y="0"/>
                </a:moveTo>
                <a:lnTo>
                  <a:pt x="10961388" y="0"/>
                </a:lnTo>
                <a:lnTo>
                  <a:pt x="10961388" y="1634243"/>
                </a:lnTo>
                <a:lnTo>
                  <a:pt x="0" y="163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grpSp>
        <p:nvGrpSpPr>
          <p:cNvPr id="5" name="Group 5"/>
          <p:cNvGrpSpPr/>
          <p:nvPr/>
        </p:nvGrpSpPr>
        <p:grpSpPr>
          <a:xfrm>
            <a:off x="13292724" y="3245955"/>
            <a:ext cx="3966576" cy="4949485"/>
            <a:chOff x="0" y="0"/>
            <a:chExt cx="5288769" cy="6599314"/>
          </a:xfrm>
        </p:grpSpPr>
        <p:sp>
          <p:nvSpPr>
            <p:cNvPr id="6" name="Freeform 6"/>
            <p:cNvSpPr/>
            <p:nvPr/>
          </p:nvSpPr>
          <p:spPr>
            <a:xfrm flipH="1">
              <a:off x="1268883" y="1424215"/>
              <a:ext cx="4019886" cy="5175098"/>
            </a:xfrm>
            <a:custGeom>
              <a:avLst/>
              <a:gdLst/>
              <a:ahLst/>
              <a:cxnLst/>
              <a:rect l="l" t="t" r="r" b="b"/>
              <a:pathLst>
                <a:path w="4019886" h="5175098">
                  <a:moveTo>
                    <a:pt x="4019886" y="0"/>
                  </a:moveTo>
                  <a:lnTo>
                    <a:pt x="0" y="0"/>
                  </a:lnTo>
                  <a:lnTo>
                    <a:pt x="0" y="5175099"/>
                  </a:lnTo>
                  <a:lnTo>
                    <a:pt x="4019886" y="5175099"/>
                  </a:lnTo>
                  <a:lnTo>
                    <a:pt x="4019886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NI"/>
            </a:p>
          </p:txBody>
        </p:sp>
        <p:sp>
          <p:nvSpPr>
            <p:cNvPr id="7" name="Freeform 7"/>
            <p:cNvSpPr/>
            <p:nvPr/>
          </p:nvSpPr>
          <p:spPr>
            <a:xfrm rot="1762739">
              <a:off x="3408610" y="352205"/>
              <a:ext cx="1722613" cy="1093859"/>
            </a:xfrm>
            <a:custGeom>
              <a:avLst/>
              <a:gdLst/>
              <a:ahLst/>
              <a:cxnLst/>
              <a:rect l="l" t="t" r="r" b="b"/>
              <a:pathLst>
                <a:path w="1722613" h="1093859">
                  <a:moveTo>
                    <a:pt x="0" y="0"/>
                  </a:moveTo>
                  <a:lnTo>
                    <a:pt x="1722613" y="0"/>
                  </a:lnTo>
                  <a:lnTo>
                    <a:pt x="1722613" y="1093859"/>
                  </a:lnTo>
                  <a:lnTo>
                    <a:pt x="0" y="109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NI"/>
            </a:p>
          </p:txBody>
        </p:sp>
        <p:sp>
          <p:nvSpPr>
            <p:cNvPr id="8" name="Freeform 8"/>
            <p:cNvSpPr/>
            <p:nvPr/>
          </p:nvSpPr>
          <p:spPr>
            <a:xfrm rot="-5272947">
              <a:off x="-282925" y="2090932"/>
              <a:ext cx="1722613" cy="1093859"/>
            </a:xfrm>
            <a:custGeom>
              <a:avLst/>
              <a:gdLst/>
              <a:ahLst/>
              <a:cxnLst/>
              <a:rect l="l" t="t" r="r" b="b"/>
              <a:pathLst>
                <a:path w="1722613" h="1093859">
                  <a:moveTo>
                    <a:pt x="0" y="0"/>
                  </a:moveTo>
                  <a:lnTo>
                    <a:pt x="1722613" y="0"/>
                  </a:lnTo>
                  <a:lnTo>
                    <a:pt x="1722613" y="1093859"/>
                  </a:lnTo>
                  <a:lnTo>
                    <a:pt x="0" y="1093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NI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248" y="3697537"/>
            <a:ext cx="11474250" cy="450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OBJETIVOS DE ROOM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COMPONENTES DE ROOM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VENTAJAS DE USAR ROOM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DESVENTAJAS Y LIMITACIONES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40606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91677" y="3947087"/>
            <a:ext cx="612406" cy="655295"/>
          </a:xfrm>
          <a:custGeom>
            <a:avLst/>
            <a:gdLst/>
            <a:ahLst/>
            <a:cxnLst/>
            <a:rect l="l" t="t" r="r" b="b"/>
            <a:pathLst>
              <a:path w="612406" h="655295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00636" b="-2258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1" name="Freeform 11"/>
          <p:cNvSpPr/>
          <p:nvPr/>
        </p:nvSpPr>
        <p:spPr>
          <a:xfrm>
            <a:off x="1791677" y="4815852"/>
            <a:ext cx="612406" cy="655295"/>
          </a:xfrm>
          <a:custGeom>
            <a:avLst/>
            <a:gdLst/>
            <a:ahLst/>
            <a:cxnLst/>
            <a:rect l="l" t="t" r="r" b="b"/>
            <a:pathLst>
              <a:path w="612406" h="655295">
                <a:moveTo>
                  <a:pt x="0" y="0"/>
                </a:moveTo>
                <a:lnTo>
                  <a:pt x="612406" y="0"/>
                </a:lnTo>
                <a:lnTo>
                  <a:pt x="612406" y="655296"/>
                </a:lnTo>
                <a:lnTo>
                  <a:pt x="0" y="655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00636" b="-2258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2" name="Freeform 12"/>
          <p:cNvSpPr/>
          <p:nvPr/>
        </p:nvSpPr>
        <p:spPr>
          <a:xfrm>
            <a:off x="1791677" y="5720698"/>
            <a:ext cx="612406" cy="655295"/>
          </a:xfrm>
          <a:custGeom>
            <a:avLst/>
            <a:gdLst/>
            <a:ahLst/>
            <a:cxnLst/>
            <a:rect l="l" t="t" r="r" b="b"/>
            <a:pathLst>
              <a:path w="612406" h="655295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00636" b="-2258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3" name="Freeform 13"/>
          <p:cNvSpPr/>
          <p:nvPr/>
        </p:nvSpPr>
        <p:spPr>
          <a:xfrm>
            <a:off x="1791677" y="6547443"/>
            <a:ext cx="612406" cy="655295"/>
          </a:xfrm>
          <a:custGeom>
            <a:avLst/>
            <a:gdLst/>
            <a:ahLst/>
            <a:cxnLst/>
            <a:rect l="l" t="t" r="r" b="b"/>
            <a:pathLst>
              <a:path w="612406" h="655295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00636" b="-22581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4" name="Freeform 14"/>
          <p:cNvSpPr/>
          <p:nvPr/>
        </p:nvSpPr>
        <p:spPr>
          <a:xfrm>
            <a:off x="15694000" y="572633"/>
            <a:ext cx="3716104" cy="912135"/>
          </a:xfrm>
          <a:custGeom>
            <a:avLst/>
            <a:gdLst/>
            <a:ahLst/>
            <a:cxnLst/>
            <a:rect l="l" t="t" r="r" b="b"/>
            <a:pathLst>
              <a:path w="3716104" h="912135">
                <a:moveTo>
                  <a:pt x="0" y="0"/>
                </a:moveTo>
                <a:lnTo>
                  <a:pt x="3716104" y="0"/>
                </a:lnTo>
                <a:lnTo>
                  <a:pt x="3716104" y="912134"/>
                </a:lnTo>
                <a:lnTo>
                  <a:pt x="0" y="9121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5" name="Freeform 15"/>
          <p:cNvSpPr/>
          <p:nvPr/>
        </p:nvSpPr>
        <p:spPr>
          <a:xfrm>
            <a:off x="11511603" y="8766638"/>
            <a:ext cx="7315200" cy="2713274"/>
          </a:xfrm>
          <a:custGeom>
            <a:avLst/>
            <a:gdLst/>
            <a:ahLst/>
            <a:cxnLst/>
            <a:rect l="l" t="t" r="r" b="b"/>
            <a:pathLst>
              <a:path w="7315200" h="2713274">
                <a:moveTo>
                  <a:pt x="0" y="0"/>
                </a:moveTo>
                <a:lnTo>
                  <a:pt x="7315200" y="0"/>
                </a:lnTo>
                <a:lnTo>
                  <a:pt x="7315200" y="2713274"/>
                </a:lnTo>
                <a:lnTo>
                  <a:pt x="0" y="27132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6" name="Freeform 16"/>
          <p:cNvSpPr/>
          <p:nvPr/>
        </p:nvSpPr>
        <p:spPr>
          <a:xfrm>
            <a:off x="-92056" y="9065904"/>
            <a:ext cx="7315200" cy="2287663"/>
          </a:xfrm>
          <a:custGeom>
            <a:avLst/>
            <a:gdLst/>
            <a:ahLst/>
            <a:cxnLst/>
            <a:rect l="l" t="t" r="r" b="b"/>
            <a:pathLst>
              <a:path w="7315200" h="2287663">
                <a:moveTo>
                  <a:pt x="0" y="0"/>
                </a:moveTo>
                <a:lnTo>
                  <a:pt x="7315200" y="0"/>
                </a:lnTo>
                <a:lnTo>
                  <a:pt x="7315200" y="2287662"/>
                </a:lnTo>
                <a:lnTo>
                  <a:pt x="0" y="2287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7" name="TextBox 17"/>
          <p:cNvSpPr txBox="1"/>
          <p:nvPr/>
        </p:nvSpPr>
        <p:spPr>
          <a:xfrm>
            <a:off x="4124502" y="1277204"/>
            <a:ext cx="10038997" cy="15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spc="-192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 Actividades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91677" y="7450388"/>
            <a:ext cx="612406" cy="655295"/>
          </a:xfrm>
          <a:custGeom>
            <a:avLst/>
            <a:gdLst/>
            <a:ahLst/>
            <a:cxnLst/>
            <a:rect l="l" t="t" r="r" b="b"/>
            <a:pathLst>
              <a:path w="612406" h="655295">
                <a:moveTo>
                  <a:pt x="0" y="0"/>
                </a:moveTo>
                <a:lnTo>
                  <a:pt x="612406" y="0"/>
                </a:lnTo>
                <a:lnTo>
                  <a:pt x="612406" y="655295"/>
                </a:lnTo>
                <a:lnTo>
                  <a:pt x="0" y="655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00636" b="-22581"/>
            </a:stretch>
          </a:blipFill>
        </p:spPr>
        <p:txBody>
          <a:bodyPr/>
          <a:lstStyle/>
          <a:p>
            <a:endParaRPr lang="es-N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12760796" y="7483815"/>
            <a:ext cx="6563581" cy="3985884"/>
          </a:xfrm>
          <a:custGeom>
            <a:avLst/>
            <a:gdLst/>
            <a:ahLst/>
            <a:cxnLst/>
            <a:rect l="l" t="t" r="r" b="b"/>
            <a:pathLst>
              <a:path w="6563581" h="3985884">
                <a:moveTo>
                  <a:pt x="0" y="0"/>
                </a:moveTo>
                <a:lnTo>
                  <a:pt x="6563581" y="0"/>
                </a:lnTo>
                <a:lnTo>
                  <a:pt x="6563581" y="3985883"/>
                </a:lnTo>
                <a:lnTo>
                  <a:pt x="0" y="3985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 rot="300934" flipH="1">
            <a:off x="15074929" y="632590"/>
            <a:ext cx="1041940" cy="1123385"/>
          </a:xfrm>
          <a:custGeom>
            <a:avLst/>
            <a:gdLst/>
            <a:ahLst/>
            <a:cxnLst/>
            <a:rect l="l" t="t" r="r" b="b"/>
            <a:pathLst>
              <a:path w="1041940" h="1123385">
                <a:moveTo>
                  <a:pt x="1041940" y="0"/>
                </a:moveTo>
                <a:lnTo>
                  <a:pt x="0" y="0"/>
                </a:lnTo>
                <a:lnTo>
                  <a:pt x="0" y="1123385"/>
                </a:lnTo>
                <a:lnTo>
                  <a:pt x="1041940" y="1123385"/>
                </a:lnTo>
                <a:lnTo>
                  <a:pt x="104194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 rot="300934" flipH="1">
            <a:off x="355063" y="302407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4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4" y="1452586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4054022" y="1799371"/>
            <a:ext cx="10179956" cy="1517739"/>
          </a:xfrm>
          <a:custGeom>
            <a:avLst/>
            <a:gdLst/>
            <a:ahLst/>
            <a:cxnLst/>
            <a:rect l="l" t="t" r="r" b="b"/>
            <a:pathLst>
              <a:path w="10179956" h="1517739">
                <a:moveTo>
                  <a:pt x="0" y="0"/>
                </a:moveTo>
                <a:lnTo>
                  <a:pt x="10179956" y="0"/>
                </a:lnTo>
                <a:lnTo>
                  <a:pt x="10179956" y="1517739"/>
                </a:lnTo>
                <a:lnTo>
                  <a:pt x="0" y="1517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 rot="300934" flipH="1">
            <a:off x="16484421" y="917957"/>
            <a:ext cx="1041940" cy="1123385"/>
          </a:xfrm>
          <a:custGeom>
            <a:avLst/>
            <a:gdLst/>
            <a:ahLst/>
            <a:cxnLst/>
            <a:rect l="l" t="t" r="r" b="b"/>
            <a:pathLst>
              <a:path w="1041940" h="1123385">
                <a:moveTo>
                  <a:pt x="1041940" y="0"/>
                </a:moveTo>
                <a:lnTo>
                  <a:pt x="0" y="0"/>
                </a:lnTo>
                <a:lnTo>
                  <a:pt x="0" y="1123385"/>
                </a:lnTo>
                <a:lnTo>
                  <a:pt x="1041940" y="1123385"/>
                </a:lnTo>
                <a:lnTo>
                  <a:pt x="104194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>
            <a:off x="833193" y="8350044"/>
            <a:ext cx="1545648" cy="1364035"/>
          </a:xfrm>
          <a:custGeom>
            <a:avLst/>
            <a:gdLst/>
            <a:ahLst/>
            <a:cxnLst/>
            <a:rect l="l" t="t" r="r" b="b"/>
            <a:pathLst>
              <a:path w="1545648" h="1364035">
                <a:moveTo>
                  <a:pt x="0" y="0"/>
                </a:moveTo>
                <a:lnTo>
                  <a:pt x="1545648" y="0"/>
                </a:lnTo>
                <a:lnTo>
                  <a:pt x="1545648" y="1364034"/>
                </a:lnTo>
                <a:lnTo>
                  <a:pt x="0" y="13640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9" name="TextBox 9"/>
          <p:cNvSpPr txBox="1"/>
          <p:nvPr/>
        </p:nvSpPr>
        <p:spPr>
          <a:xfrm>
            <a:off x="1696021" y="3645697"/>
            <a:ext cx="14626550" cy="286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Room es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biblioteca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persistencia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por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Google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parte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Android Jetpack,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diseñada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facilitar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interacción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bases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SQLite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Android.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Ofrece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API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simplifica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uso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bases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proporcionando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forma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más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segura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eficiente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gestionar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persistentes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comparación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manejo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directo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SQLite.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9459" y="1529596"/>
            <a:ext cx="8539673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40606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Introducción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2811825" y="748827"/>
            <a:ext cx="12460082" cy="1857685"/>
          </a:xfrm>
          <a:custGeom>
            <a:avLst/>
            <a:gdLst/>
            <a:ahLst/>
            <a:cxnLst/>
            <a:rect l="l" t="t" r="r" b="b"/>
            <a:pathLst>
              <a:path w="12460082" h="1857685">
                <a:moveTo>
                  <a:pt x="0" y="0"/>
                </a:moveTo>
                <a:lnTo>
                  <a:pt x="12460082" y="0"/>
                </a:lnTo>
                <a:lnTo>
                  <a:pt x="12460082" y="1857685"/>
                </a:lnTo>
                <a:lnTo>
                  <a:pt x="0" y="1857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 rot="10518415">
            <a:off x="15611969" y="310050"/>
            <a:ext cx="2052038" cy="2637874"/>
          </a:xfrm>
          <a:custGeom>
            <a:avLst/>
            <a:gdLst/>
            <a:ahLst/>
            <a:cxnLst/>
            <a:rect l="l" t="t" r="r" b="b"/>
            <a:pathLst>
              <a:path w="2052038" h="2637874">
                <a:moveTo>
                  <a:pt x="0" y="0"/>
                </a:moveTo>
                <a:lnTo>
                  <a:pt x="2052038" y="0"/>
                </a:lnTo>
                <a:lnTo>
                  <a:pt x="2052038" y="2637874"/>
                </a:lnTo>
                <a:lnTo>
                  <a:pt x="0" y="263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>
            <a:off x="530921" y="739832"/>
            <a:ext cx="1346407" cy="1733330"/>
          </a:xfrm>
          <a:custGeom>
            <a:avLst/>
            <a:gdLst/>
            <a:ahLst/>
            <a:cxnLst/>
            <a:rect l="l" t="t" r="r" b="b"/>
            <a:pathLst>
              <a:path w="1346407" h="1733330">
                <a:moveTo>
                  <a:pt x="0" y="0"/>
                </a:moveTo>
                <a:lnTo>
                  <a:pt x="1346407" y="0"/>
                </a:lnTo>
                <a:lnTo>
                  <a:pt x="1346407" y="1733330"/>
                </a:lnTo>
                <a:lnTo>
                  <a:pt x="0" y="173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 rot="3624097">
            <a:off x="1666959" y="635140"/>
            <a:ext cx="576966" cy="366374"/>
          </a:xfrm>
          <a:custGeom>
            <a:avLst/>
            <a:gdLst/>
            <a:ahLst/>
            <a:cxnLst/>
            <a:rect l="l" t="t" r="r" b="b"/>
            <a:pathLst>
              <a:path w="576966" h="366374">
                <a:moveTo>
                  <a:pt x="0" y="0"/>
                </a:moveTo>
                <a:lnTo>
                  <a:pt x="576966" y="0"/>
                </a:lnTo>
                <a:lnTo>
                  <a:pt x="576966" y="366374"/>
                </a:lnTo>
                <a:lnTo>
                  <a:pt x="0" y="366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 rot="-3010114" flipV="1">
            <a:off x="1785143" y="1591555"/>
            <a:ext cx="576966" cy="366374"/>
          </a:xfrm>
          <a:custGeom>
            <a:avLst/>
            <a:gdLst/>
            <a:ahLst/>
            <a:cxnLst/>
            <a:rect l="l" t="t" r="r" b="b"/>
            <a:pathLst>
              <a:path w="576966" h="366374">
                <a:moveTo>
                  <a:pt x="0" y="366374"/>
                </a:moveTo>
                <a:lnTo>
                  <a:pt x="576966" y="366374"/>
                </a:lnTo>
                <a:lnTo>
                  <a:pt x="576966" y="0"/>
                </a:lnTo>
                <a:lnTo>
                  <a:pt x="0" y="0"/>
                </a:lnTo>
                <a:lnTo>
                  <a:pt x="0" y="36637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>
            <a:off x="16750120" y="9024114"/>
            <a:ext cx="1018360" cy="898703"/>
          </a:xfrm>
          <a:custGeom>
            <a:avLst/>
            <a:gdLst/>
            <a:ahLst/>
            <a:cxnLst/>
            <a:rect l="l" t="t" r="r" b="b"/>
            <a:pathLst>
              <a:path w="1018360" h="898703">
                <a:moveTo>
                  <a:pt x="0" y="0"/>
                </a:moveTo>
                <a:lnTo>
                  <a:pt x="1018360" y="0"/>
                </a:lnTo>
                <a:lnTo>
                  <a:pt x="1018360" y="898703"/>
                </a:lnTo>
                <a:lnTo>
                  <a:pt x="0" y="898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9" name="Freeform 9"/>
          <p:cNvSpPr/>
          <p:nvPr/>
        </p:nvSpPr>
        <p:spPr>
          <a:xfrm>
            <a:off x="342771" y="8786704"/>
            <a:ext cx="1130432" cy="1136113"/>
          </a:xfrm>
          <a:custGeom>
            <a:avLst/>
            <a:gdLst/>
            <a:ahLst/>
            <a:cxnLst/>
            <a:rect l="l" t="t" r="r" b="b"/>
            <a:pathLst>
              <a:path w="1130432" h="1136113">
                <a:moveTo>
                  <a:pt x="0" y="0"/>
                </a:moveTo>
                <a:lnTo>
                  <a:pt x="1130432" y="0"/>
                </a:lnTo>
                <a:lnTo>
                  <a:pt x="1130432" y="1136113"/>
                </a:lnTo>
                <a:lnTo>
                  <a:pt x="0" y="11361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10" name="TextBox 10"/>
          <p:cNvSpPr txBox="1"/>
          <p:nvPr/>
        </p:nvSpPr>
        <p:spPr>
          <a:xfrm>
            <a:off x="3538150" y="893426"/>
            <a:ext cx="11274647" cy="157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299" spc="-199">
                <a:solidFill>
                  <a:srgbClr val="FFFD47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Objetivos de 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8591" y="2685233"/>
            <a:ext cx="14626550" cy="517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objetivo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principal de Room es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proporcionar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abstracción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interactuar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bases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SQLite sin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necesidad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escribir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mucho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código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repetitivo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Esto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incluye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Facilitar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gestión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Permitir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trabajar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objetos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entidades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lugar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consultas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SQL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complejas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Mejorar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seguridad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Realizar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validaciones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consultas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tiempo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compilación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evitar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errores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comunes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Optimizar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rendimiento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Implementar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un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sistema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observar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cambios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base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forma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eficiente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4322802" y="2398470"/>
            <a:ext cx="9820467" cy="1464142"/>
          </a:xfrm>
          <a:custGeom>
            <a:avLst/>
            <a:gdLst/>
            <a:ahLst/>
            <a:cxnLst/>
            <a:rect l="l" t="t" r="r" b="b"/>
            <a:pathLst>
              <a:path w="9820467" h="1464142">
                <a:moveTo>
                  <a:pt x="0" y="0"/>
                </a:moveTo>
                <a:lnTo>
                  <a:pt x="9820467" y="0"/>
                </a:lnTo>
                <a:lnTo>
                  <a:pt x="9820467" y="1464143"/>
                </a:lnTo>
                <a:lnTo>
                  <a:pt x="0" y="146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 rot="10518415">
            <a:off x="14803532" y="470585"/>
            <a:ext cx="2043810" cy="2627296"/>
          </a:xfrm>
          <a:custGeom>
            <a:avLst/>
            <a:gdLst/>
            <a:ahLst/>
            <a:cxnLst/>
            <a:rect l="l" t="t" r="r" b="b"/>
            <a:pathLst>
              <a:path w="2043810" h="2627296">
                <a:moveTo>
                  <a:pt x="0" y="0"/>
                </a:moveTo>
                <a:lnTo>
                  <a:pt x="2043810" y="0"/>
                </a:lnTo>
                <a:lnTo>
                  <a:pt x="2043810" y="2627296"/>
                </a:lnTo>
                <a:lnTo>
                  <a:pt x="0" y="2627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>
            <a:off x="10983374" y="0"/>
            <a:ext cx="3716104" cy="912135"/>
          </a:xfrm>
          <a:custGeom>
            <a:avLst/>
            <a:gdLst/>
            <a:ahLst/>
            <a:cxnLst/>
            <a:rect l="l" t="t" r="r" b="b"/>
            <a:pathLst>
              <a:path w="3716104" h="912135">
                <a:moveTo>
                  <a:pt x="0" y="0"/>
                </a:moveTo>
                <a:lnTo>
                  <a:pt x="3716104" y="0"/>
                </a:lnTo>
                <a:lnTo>
                  <a:pt x="3716104" y="912135"/>
                </a:lnTo>
                <a:lnTo>
                  <a:pt x="0" y="91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 rot="9054144">
            <a:off x="-827640" y="-873873"/>
            <a:ext cx="3707697" cy="2530503"/>
          </a:xfrm>
          <a:custGeom>
            <a:avLst/>
            <a:gdLst/>
            <a:ahLst/>
            <a:cxnLst/>
            <a:rect l="l" t="t" r="r" b="b"/>
            <a:pathLst>
              <a:path w="3707697" h="2530503">
                <a:moveTo>
                  <a:pt x="0" y="0"/>
                </a:moveTo>
                <a:lnTo>
                  <a:pt x="3707697" y="0"/>
                </a:lnTo>
                <a:lnTo>
                  <a:pt x="3707697" y="2530503"/>
                </a:lnTo>
                <a:lnTo>
                  <a:pt x="0" y="253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14699478" y="8046721"/>
            <a:ext cx="2670437" cy="1862630"/>
          </a:xfrm>
          <a:custGeom>
            <a:avLst/>
            <a:gdLst/>
            <a:ahLst/>
            <a:cxnLst/>
            <a:rect l="l" t="t" r="r" b="b"/>
            <a:pathLst>
              <a:path w="2670437" h="1862630">
                <a:moveTo>
                  <a:pt x="0" y="0"/>
                </a:moveTo>
                <a:lnTo>
                  <a:pt x="2670437" y="0"/>
                </a:lnTo>
                <a:lnTo>
                  <a:pt x="2670437" y="1862630"/>
                </a:lnTo>
                <a:lnTo>
                  <a:pt x="0" y="186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Freeform 8"/>
          <p:cNvSpPr/>
          <p:nvPr/>
        </p:nvSpPr>
        <p:spPr>
          <a:xfrm>
            <a:off x="-1208961" y="8134425"/>
            <a:ext cx="5035263" cy="2152575"/>
          </a:xfrm>
          <a:custGeom>
            <a:avLst/>
            <a:gdLst/>
            <a:ahLst/>
            <a:cxnLst/>
            <a:rect l="l" t="t" r="r" b="b"/>
            <a:pathLst>
              <a:path w="5035263" h="2152575">
                <a:moveTo>
                  <a:pt x="0" y="0"/>
                </a:moveTo>
                <a:lnTo>
                  <a:pt x="5035263" y="0"/>
                </a:lnTo>
                <a:lnTo>
                  <a:pt x="5035263" y="2152575"/>
                </a:lnTo>
                <a:lnTo>
                  <a:pt x="0" y="21525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9" name="TextBox 9"/>
          <p:cNvSpPr txBox="1"/>
          <p:nvPr/>
        </p:nvSpPr>
        <p:spPr>
          <a:xfrm>
            <a:off x="4666632" y="2390095"/>
            <a:ext cx="8890045" cy="11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7"/>
              </a:lnSpc>
            </a:pPr>
            <a:r>
              <a:rPr lang="en-US" sz="5948" spc="-142">
                <a:solidFill>
                  <a:srgbClr val="14A638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Componentes de Room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0725" y="3538581"/>
            <a:ext cx="14626550" cy="517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Room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compone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varios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componentes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clave: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Entities: Son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clases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representan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tablas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base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Cada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clase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anota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@Entity, y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propiedades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clase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corresponden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columnas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tabla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DAO (Data Access Object): Interfaces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definen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métodos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acceder a la base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Los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métodos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anotan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@Insert, @Update, @Delete, y @Query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realizar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operaciones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correspondientes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Database: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clase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representa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base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sí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anota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@Database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contiene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lista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entidades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DAOs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asociados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 rot="8637341">
            <a:off x="16642716" y="-1730598"/>
            <a:ext cx="1920912" cy="5113812"/>
          </a:xfrm>
          <a:custGeom>
            <a:avLst/>
            <a:gdLst/>
            <a:ahLst/>
            <a:cxnLst/>
            <a:rect l="l" t="t" r="r" b="b"/>
            <a:pathLst>
              <a:path w="1920912" h="5113812">
                <a:moveTo>
                  <a:pt x="0" y="0"/>
                </a:moveTo>
                <a:lnTo>
                  <a:pt x="1920912" y="0"/>
                </a:lnTo>
                <a:lnTo>
                  <a:pt x="1920912" y="5113812"/>
                </a:lnTo>
                <a:lnTo>
                  <a:pt x="0" y="511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4815" t="-55584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>
            <a:off x="3271720" y="1173430"/>
            <a:ext cx="10855386" cy="1618439"/>
          </a:xfrm>
          <a:custGeom>
            <a:avLst/>
            <a:gdLst/>
            <a:ahLst/>
            <a:cxnLst/>
            <a:rect l="l" t="t" r="r" b="b"/>
            <a:pathLst>
              <a:path w="10855386" h="1618439">
                <a:moveTo>
                  <a:pt x="0" y="0"/>
                </a:moveTo>
                <a:lnTo>
                  <a:pt x="10855386" y="0"/>
                </a:lnTo>
                <a:lnTo>
                  <a:pt x="10855386" y="1618439"/>
                </a:lnTo>
                <a:lnTo>
                  <a:pt x="0" y="161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>
            <a:off x="393491" y="618615"/>
            <a:ext cx="1545648" cy="1364035"/>
          </a:xfrm>
          <a:custGeom>
            <a:avLst/>
            <a:gdLst/>
            <a:ahLst/>
            <a:cxnLst/>
            <a:rect l="l" t="t" r="r" b="b"/>
            <a:pathLst>
              <a:path w="1545648" h="1364035">
                <a:moveTo>
                  <a:pt x="0" y="0"/>
                </a:moveTo>
                <a:lnTo>
                  <a:pt x="1545648" y="0"/>
                </a:lnTo>
                <a:lnTo>
                  <a:pt x="1545648" y="1364035"/>
                </a:lnTo>
                <a:lnTo>
                  <a:pt x="0" y="1364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 rot="2631861">
            <a:off x="4317467" y="8856574"/>
            <a:ext cx="2236051" cy="1659958"/>
          </a:xfrm>
          <a:custGeom>
            <a:avLst/>
            <a:gdLst/>
            <a:ahLst/>
            <a:cxnLst/>
            <a:rect l="l" t="t" r="r" b="b"/>
            <a:pathLst>
              <a:path w="2236051" h="1659958">
                <a:moveTo>
                  <a:pt x="0" y="0"/>
                </a:moveTo>
                <a:lnTo>
                  <a:pt x="2236050" y="0"/>
                </a:lnTo>
                <a:lnTo>
                  <a:pt x="2236050" y="1659958"/>
                </a:lnTo>
                <a:lnTo>
                  <a:pt x="0" y="1659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 rot="-6146765" flipV="1">
            <a:off x="76682" y="7816057"/>
            <a:ext cx="4104239" cy="5790814"/>
          </a:xfrm>
          <a:custGeom>
            <a:avLst/>
            <a:gdLst/>
            <a:ahLst/>
            <a:cxnLst/>
            <a:rect l="l" t="t" r="r" b="b"/>
            <a:pathLst>
              <a:path w="4104239" h="5790814">
                <a:moveTo>
                  <a:pt x="0" y="5790814"/>
                </a:moveTo>
                <a:lnTo>
                  <a:pt x="4104240" y="5790814"/>
                </a:lnTo>
                <a:lnTo>
                  <a:pt x="4104240" y="0"/>
                </a:lnTo>
                <a:lnTo>
                  <a:pt x="0" y="0"/>
                </a:lnTo>
                <a:lnTo>
                  <a:pt x="0" y="5790814"/>
                </a:lnTo>
                <a:close/>
              </a:path>
            </a:pathLst>
          </a:custGeom>
          <a:blipFill>
            <a:blip r:embed="rId11">
              <a:alphaModFix amt="9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TextBox 8"/>
          <p:cNvSpPr txBox="1"/>
          <p:nvPr/>
        </p:nvSpPr>
        <p:spPr>
          <a:xfrm>
            <a:off x="3134105" y="1223563"/>
            <a:ext cx="1069196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-158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Ventajas de Usar Room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0725" y="2658519"/>
            <a:ext cx="14626550" cy="690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231" lvl="1" indent="-344116" algn="just">
              <a:lnSpc>
                <a:spcPts val="4462"/>
              </a:lnSpc>
              <a:buAutoNum type="arabicPeriod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Abstracción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Room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oculta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gran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parte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complejidad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SQLite,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permitiendo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concentrarse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lógica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AutoNum type="arabicPeriod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Validación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Consultas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consultas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verificadas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tiempo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compilación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lo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ayuda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prevenir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errores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comunes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relacionados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escritura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SQL.</a:t>
            </a:r>
          </a:p>
          <a:p>
            <a:pPr marL="688231" lvl="1" indent="-344116" algn="just">
              <a:lnSpc>
                <a:spcPts val="4462"/>
              </a:lnSpc>
              <a:buAutoNum type="arabicPeriod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Integración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LiveData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ViewModel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Room se integra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fácilmente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LiveData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ViewModel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lo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construir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reactivas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actualizan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automáticamente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UI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cuando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cambian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AutoNum type="arabicPeriod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Manejo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Migraciones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Room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proporciona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un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mecanismo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manejar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cambios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estructura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la base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través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migraciones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lo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permite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evolucionen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sin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perder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endParaRPr lang="en-US" sz="3187" dirty="0">
              <a:solidFill>
                <a:srgbClr val="000000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>
            <a:off x="15917631" y="8196647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>
            <a:off x="-614987" y="7799528"/>
            <a:ext cx="3287373" cy="2917544"/>
          </a:xfrm>
          <a:custGeom>
            <a:avLst/>
            <a:gdLst/>
            <a:ahLst/>
            <a:cxnLst/>
            <a:rect l="l" t="t" r="r" b="b"/>
            <a:pathLst>
              <a:path w="3287373" h="2917544">
                <a:moveTo>
                  <a:pt x="0" y="0"/>
                </a:moveTo>
                <a:lnTo>
                  <a:pt x="3287374" y="0"/>
                </a:lnTo>
                <a:lnTo>
                  <a:pt x="3287374" y="2917544"/>
                </a:lnTo>
                <a:lnTo>
                  <a:pt x="0" y="2917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>
            <a:off x="15724169" y="852630"/>
            <a:ext cx="2025632" cy="1568944"/>
          </a:xfrm>
          <a:custGeom>
            <a:avLst/>
            <a:gdLst/>
            <a:ahLst/>
            <a:cxnLst/>
            <a:rect l="l" t="t" r="r" b="b"/>
            <a:pathLst>
              <a:path w="2025632" h="1568944">
                <a:moveTo>
                  <a:pt x="0" y="0"/>
                </a:moveTo>
                <a:lnTo>
                  <a:pt x="2025632" y="0"/>
                </a:lnTo>
                <a:lnTo>
                  <a:pt x="2025632" y="1568944"/>
                </a:lnTo>
                <a:lnTo>
                  <a:pt x="0" y="1568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-407486" y="-1395564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2" y="0"/>
                </a:lnTo>
                <a:lnTo>
                  <a:pt x="3299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3271720" y="1173430"/>
            <a:ext cx="10855386" cy="1618439"/>
          </a:xfrm>
          <a:custGeom>
            <a:avLst/>
            <a:gdLst/>
            <a:ahLst/>
            <a:cxnLst/>
            <a:rect l="l" t="t" r="r" b="b"/>
            <a:pathLst>
              <a:path w="10855386" h="1618439">
                <a:moveTo>
                  <a:pt x="0" y="0"/>
                </a:moveTo>
                <a:lnTo>
                  <a:pt x="10855386" y="0"/>
                </a:lnTo>
                <a:lnTo>
                  <a:pt x="10855386" y="1618439"/>
                </a:lnTo>
                <a:lnTo>
                  <a:pt x="0" y="1618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8" name="TextBox 8"/>
          <p:cNvSpPr txBox="1"/>
          <p:nvPr/>
        </p:nvSpPr>
        <p:spPr>
          <a:xfrm>
            <a:off x="3271720" y="1408502"/>
            <a:ext cx="10691964" cy="110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spc="-139">
                <a:solidFill>
                  <a:srgbClr val="A0ACFF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Desventajas y Limitaciones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0725" y="2658519"/>
            <a:ext cx="14626550" cy="574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Curva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aprendizaje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Aunque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Room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simplifica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muchas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tareas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puede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tener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curva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aprendizaje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inicial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no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están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familiarizados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patrón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diseño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MVVM o con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anotaciones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Java.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Sobrecarga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memoria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: En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un gran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volumen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gestión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objetos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memoria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puede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provocar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sobrecarga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si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no se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maneja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adecuadamente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algn="just">
              <a:lnSpc>
                <a:spcPts val="4462"/>
              </a:lnSpc>
            </a:pP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Limitaciones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SQLite: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Aunque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Room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simplifica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su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uso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todavía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está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limitado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por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restricciones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SQLite,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falta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soporte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tipos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avanzados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88231" lvl="1" indent="-344116" algn="just">
              <a:lnSpc>
                <a:spcPts val="4462"/>
              </a:lnSpc>
              <a:buFont typeface="Arial"/>
              <a:buChar char="•"/>
            </a:pPr>
            <a:endParaRPr lang="en-US" sz="3187" dirty="0">
              <a:solidFill>
                <a:srgbClr val="000000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69" t="-269792" r="-117660" b="-202830"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3" name="Freeform 3"/>
          <p:cNvSpPr/>
          <p:nvPr/>
        </p:nvSpPr>
        <p:spPr>
          <a:xfrm rot="300934" flipH="1">
            <a:off x="16585663" y="7616802"/>
            <a:ext cx="1347274" cy="1452586"/>
          </a:xfrm>
          <a:custGeom>
            <a:avLst/>
            <a:gdLst/>
            <a:ahLst/>
            <a:cxnLst/>
            <a:rect l="l" t="t" r="r" b="b"/>
            <a:pathLst>
              <a:path w="1347274" h="1452586">
                <a:moveTo>
                  <a:pt x="1347274" y="0"/>
                </a:moveTo>
                <a:lnTo>
                  <a:pt x="0" y="0"/>
                </a:lnTo>
                <a:lnTo>
                  <a:pt x="0" y="1452586"/>
                </a:lnTo>
                <a:lnTo>
                  <a:pt x="1347274" y="1452586"/>
                </a:lnTo>
                <a:lnTo>
                  <a:pt x="1347274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4" name="Freeform 4"/>
          <p:cNvSpPr/>
          <p:nvPr/>
        </p:nvSpPr>
        <p:spPr>
          <a:xfrm rot="-4840338">
            <a:off x="16244155" y="-285703"/>
            <a:ext cx="1469249" cy="2412199"/>
          </a:xfrm>
          <a:custGeom>
            <a:avLst/>
            <a:gdLst/>
            <a:ahLst/>
            <a:cxnLst/>
            <a:rect l="l" t="t" r="r" b="b"/>
            <a:pathLst>
              <a:path w="1469249" h="2412199">
                <a:moveTo>
                  <a:pt x="0" y="0"/>
                </a:moveTo>
                <a:lnTo>
                  <a:pt x="1469249" y="0"/>
                </a:lnTo>
                <a:lnTo>
                  <a:pt x="1469249" y="2412199"/>
                </a:lnTo>
                <a:lnTo>
                  <a:pt x="0" y="2412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5" name="Freeform 5"/>
          <p:cNvSpPr/>
          <p:nvPr/>
        </p:nvSpPr>
        <p:spPr>
          <a:xfrm>
            <a:off x="361352" y="8658163"/>
            <a:ext cx="3436666" cy="1628837"/>
          </a:xfrm>
          <a:custGeom>
            <a:avLst/>
            <a:gdLst/>
            <a:ahLst/>
            <a:cxnLst/>
            <a:rect l="l" t="t" r="r" b="b"/>
            <a:pathLst>
              <a:path w="3436666" h="1628837">
                <a:moveTo>
                  <a:pt x="0" y="0"/>
                </a:moveTo>
                <a:lnTo>
                  <a:pt x="3436666" y="0"/>
                </a:lnTo>
                <a:lnTo>
                  <a:pt x="3436666" y="1628837"/>
                </a:lnTo>
                <a:lnTo>
                  <a:pt x="0" y="1628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6" name="Freeform 6"/>
          <p:cNvSpPr/>
          <p:nvPr/>
        </p:nvSpPr>
        <p:spPr>
          <a:xfrm>
            <a:off x="2913959" y="1620219"/>
            <a:ext cx="12460082" cy="1857685"/>
          </a:xfrm>
          <a:custGeom>
            <a:avLst/>
            <a:gdLst/>
            <a:ahLst/>
            <a:cxnLst/>
            <a:rect l="l" t="t" r="r" b="b"/>
            <a:pathLst>
              <a:path w="12460082" h="1857685">
                <a:moveTo>
                  <a:pt x="0" y="0"/>
                </a:moveTo>
                <a:lnTo>
                  <a:pt x="12460082" y="0"/>
                </a:lnTo>
                <a:lnTo>
                  <a:pt x="12460082" y="1857685"/>
                </a:lnTo>
                <a:lnTo>
                  <a:pt x="0" y="18576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NI"/>
          </a:p>
        </p:txBody>
      </p:sp>
      <p:sp>
        <p:nvSpPr>
          <p:cNvPr id="7" name="Freeform 7"/>
          <p:cNvSpPr/>
          <p:nvPr/>
        </p:nvSpPr>
        <p:spPr>
          <a:xfrm>
            <a:off x="-164888" y="-391405"/>
            <a:ext cx="5528665" cy="2623603"/>
          </a:xfrm>
          <a:custGeom>
            <a:avLst/>
            <a:gdLst/>
            <a:ahLst/>
            <a:cxnLst/>
            <a:rect l="l" t="t" r="r" b="b"/>
            <a:pathLst>
              <a:path w="5528665" h="2623603">
                <a:moveTo>
                  <a:pt x="0" y="0"/>
                </a:moveTo>
                <a:lnTo>
                  <a:pt x="5528665" y="0"/>
                </a:lnTo>
                <a:lnTo>
                  <a:pt x="5528665" y="2623603"/>
                </a:lnTo>
                <a:lnTo>
                  <a:pt x="0" y="2623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NI"/>
          </a:p>
        </p:txBody>
      </p:sp>
      <p:sp>
        <p:nvSpPr>
          <p:cNvPr id="8" name="TextBox 8"/>
          <p:cNvSpPr txBox="1"/>
          <p:nvPr/>
        </p:nvSpPr>
        <p:spPr>
          <a:xfrm>
            <a:off x="3640284" y="1764817"/>
            <a:ext cx="11274647" cy="157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299" spc="-199">
                <a:solidFill>
                  <a:srgbClr val="FFFD47"/>
                </a:solidFill>
                <a:latin typeface="มอนตี้"/>
                <a:ea typeface="มอนตี้"/>
                <a:cs typeface="มอนตี้"/>
                <a:sym typeface="มอนตี้"/>
              </a:rPr>
              <a:t>Conclusión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4332" y="3941655"/>
            <a:ext cx="14626550" cy="398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Room es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herramienta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poderosa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eficiente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la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gestión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bases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Android. Su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diseño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orientado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objetos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validación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consultas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y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compatibilidad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patrones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arquitectura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modernos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lo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convierten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opción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preferida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para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desarrolladores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buscan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implementar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persistencia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datos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sus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Aunque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presenta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algunas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limitaciones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sus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ventajas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superan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con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creces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los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inconvenientes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haciendo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Room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una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biblioteca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esencial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desarrollo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moderno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3187" dirty="0" err="1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aplicaciones</a:t>
            </a:r>
            <a:r>
              <a:rPr lang="en-US" sz="3187" dirty="0">
                <a:solidFill>
                  <a:srgbClr val="000000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Android.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Personalizado</PresentationFormat>
  <Paragraphs>35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มอนตี้</vt:lpstr>
      <vt:lpstr>อีฟดอวอิ้ง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de Investigaciónooooooooooooooooooooooooooooooooo</dc:title>
  <cp:lastModifiedBy>Yadira Cristina Diaz Reyes</cp:lastModifiedBy>
  <cp:revision>1</cp:revision>
  <dcterms:created xsi:type="dcterms:W3CDTF">2006-08-16T00:00:00Z</dcterms:created>
  <dcterms:modified xsi:type="dcterms:W3CDTF">2024-09-29T06:50:10Z</dcterms:modified>
  <dc:identifier>DAGSHLdTksc</dc:identifier>
</cp:coreProperties>
</file>